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roska Marton" userId="76d093eae5ec7ee3" providerId="LiveId" clId="{39F4F964-A678-484B-B213-F0C6FDDAD115}"/>
    <pc:docChg chg="modSld">
      <pc:chgData name="Piroska Marton" userId="76d093eae5ec7ee3" providerId="LiveId" clId="{39F4F964-A678-484B-B213-F0C6FDDAD115}" dt="2021-02-11T17:43:38.612" v="8" actId="207"/>
      <pc:docMkLst>
        <pc:docMk/>
      </pc:docMkLst>
      <pc:sldChg chg="modSp">
        <pc:chgData name="Piroska Marton" userId="76d093eae5ec7ee3" providerId="LiveId" clId="{39F4F964-A678-484B-B213-F0C6FDDAD115}" dt="2021-02-11T17:39:46.901" v="2" actId="207"/>
        <pc:sldMkLst>
          <pc:docMk/>
          <pc:sldMk cId="3299523720" sldId="267"/>
        </pc:sldMkLst>
        <pc:spChg chg="mod">
          <ac:chgData name="Piroska Marton" userId="76d093eae5ec7ee3" providerId="LiveId" clId="{39F4F964-A678-484B-B213-F0C6FDDAD115}" dt="2021-02-11T17:39:39.505" v="1" actId="207"/>
          <ac:spMkLst>
            <pc:docMk/>
            <pc:sldMk cId="3299523720" sldId="267"/>
            <ac:spMk id="7" creationId="{00000000-0000-0000-0000-000000000000}"/>
          </ac:spMkLst>
        </pc:spChg>
        <pc:spChg chg="mod">
          <ac:chgData name="Piroska Marton" userId="76d093eae5ec7ee3" providerId="LiveId" clId="{39F4F964-A678-484B-B213-F0C6FDDAD115}" dt="2021-02-11T17:39:46.901" v="2" actId="207"/>
          <ac:spMkLst>
            <pc:docMk/>
            <pc:sldMk cId="3299523720" sldId="267"/>
            <ac:spMk id="8" creationId="{00000000-0000-0000-0000-000000000000}"/>
          </ac:spMkLst>
        </pc:spChg>
      </pc:sldChg>
      <pc:sldChg chg="modSp">
        <pc:chgData name="Piroska Marton" userId="76d093eae5ec7ee3" providerId="LiveId" clId="{39F4F964-A678-484B-B213-F0C6FDDAD115}" dt="2021-02-11T17:40:37.422" v="6" actId="207"/>
        <pc:sldMkLst>
          <pc:docMk/>
          <pc:sldMk cId="2279055602" sldId="273"/>
        </pc:sldMkLst>
        <pc:spChg chg="mod">
          <ac:chgData name="Piroska Marton" userId="76d093eae5ec7ee3" providerId="LiveId" clId="{39F4F964-A678-484B-B213-F0C6FDDAD115}" dt="2021-02-11T17:40:37.422" v="6" actId="207"/>
          <ac:spMkLst>
            <pc:docMk/>
            <pc:sldMk cId="2279055602" sldId="273"/>
            <ac:spMk id="4" creationId="{00000000-0000-0000-0000-000000000000}"/>
          </ac:spMkLst>
        </pc:spChg>
      </pc:sldChg>
      <pc:sldChg chg="modSp">
        <pc:chgData name="Piroska Marton" userId="76d093eae5ec7ee3" providerId="LiveId" clId="{39F4F964-A678-484B-B213-F0C6FDDAD115}" dt="2021-02-11T17:43:38.612" v="8" actId="207"/>
        <pc:sldMkLst>
          <pc:docMk/>
          <pc:sldMk cId="896523437" sldId="274"/>
        </pc:sldMkLst>
        <pc:spChg chg="mod">
          <ac:chgData name="Piroska Marton" userId="76d093eae5ec7ee3" providerId="LiveId" clId="{39F4F964-A678-484B-B213-F0C6FDDAD115}" dt="2021-02-11T17:43:38.612" v="8" actId="207"/>
          <ac:spMkLst>
            <pc:docMk/>
            <pc:sldMk cId="896523437" sldId="274"/>
            <ac:spMk id="4" creationId="{00000000-0000-0000-0000-000000000000}"/>
          </ac:spMkLst>
        </pc:spChg>
      </pc:sldChg>
      <pc:sldChg chg="modSp">
        <pc:chgData name="Piroska Marton" userId="76d093eae5ec7ee3" providerId="LiveId" clId="{39F4F964-A678-484B-B213-F0C6FDDAD115}" dt="2021-02-11T17:39:19.244" v="0" actId="207"/>
        <pc:sldMkLst>
          <pc:docMk/>
          <pc:sldMk cId="1765486501" sldId="275"/>
        </pc:sldMkLst>
        <pc:spChg chg="mod">
          <ac:chgData name="Piroska Marton" userId="76d093eae5ec7ee3" providerId="LiveId" clId="{39F4F964-A678-484B-B213-F0C6FDDAD115}" dt="2021-02-11T17:39:19.244" v="0" actId="207"/>
          <ac:spMkLst>
            <pc:docMk/>
            <pc:sldMk cId="1765486501" sldId="275"/>
            <ac:spMk id="3" creationId="{00000000-0000-0000-0000-000000000000}"/>
          </ac:spMkLst>
        </pc:spChg>
      </pc:sldChg>
      <pc:sldChg chg="modSp">
        <pc:chgData name="Piroska Marton" userId="76d093eae5ec7ee3" providerId="LiveId" clId="{39F4F964-A678-484B-B213-F0C6FDDAD115}" dt="2021-02-11T17:40:14.546" v="4" actId="5793"/>
        <pc:sldMkLst>
          <pc:docMk/>
          <pc:sldMk cId="316232589" sldId="279"/>
        </pc:sldMkLst>
        <pc:spChg chg="mod">
          <ac:chgData name="Piroska Marton" userId="76d093eae5ec7ee3" providerId="LiveId" clId="{39F4F964-A678-484B-B213-F0C6FDDAD115}" dt="2021-02-11T17:40:14.546" v="4" actId="5793"/>
          <ac:spMkLst>
            <pc:docMk/>
            <pc:sldMk cId="316232589" sldId="279"/>
            <ac:spMk id="7171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/>
          </a:p>
          <a:p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/>
              <a:t>Mi történik egy hittanórán?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</a:p>
          <a:p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tantárgy választása 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1908699" y="3151573"/>
            <a:ext cx="8877669" cy="3373052"/>
          </a:xfrm>
        </p:spPr>
        <p:txBody>
          <a:bodyPr>
            <a:normAutofit/>
          </a:bodyPr>
          <a:lstStyle/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neve: </a:t>
            </a:r>
          </a:p>
          <a:p>
            <a:pPr eaLnBrk="1" hangingPunct="1"/>
            <a:r>
              <a:rPr lang="hu-HU" altLang="hu-H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Budapest-Fasori Református Egyházközség</a:t>
            </a:r>
          </a:p>
          <a:p>
            <a:pPr eaLnBrk="1" hangingPunct="1"/>
            <a:endParaRPr lang="hu-HU" altLang="hu-HU" sz="20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</a:p>
          <a:p>
            <a:pPr eaLnBrk="1" hangingPunct="1"/>
            <a:r>
              <a:rPr lang="hu-HU" alt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Marton Piroska </a:t>
            </a:r>
            <a:r>
              <a:rPr lang="hu-HU" altLang="hu-H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református lelkipásztor</a:t>
            </a:r>
          </a:p>
          <a:p>
            <a:pPr eaLnBrk="1" hangingPunct="1"/>
            <a:r>
              <a:rPr lang="hu-HU" altLang="hu-H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piroska.marton@gmail.com</a:t>
            </a:r>
            <a:endParaRPr lang="hu-HU" altLang="hu-H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ha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/>
              <a:t>Hit- és erkölcstan vagy etika?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C. Maxwell, keresztyén 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schemeClr val="tx1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877437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400" dirty="0">
                <a:solidFill>
                  <a:schemeClr val="tx1"/>
                </a:solidFill>
                <a:cs typeface="Arial" panose="020B0604020202020204" pitchFamily="34" charset="0"/>
              </a:rPr>
              <a:t>Hittanoktató telefonszáma/ e-mail címe:      </a:t>
            </a:r>
            <a:r>
              <a:rPr lang="hu-HU" altLang="hu-HU" sz="2400" b="1" dirty="0">
                <a:solidFill>
                  <a:schemeClr val="tx1"/>
                </a:solidFill>
                <a:cs typeface="Arial" panose="020B0604020202020204" pitchFamily="34" charset="0"/>
              </a:rPr>
              <a:t>Marton Piroska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400" b="1" dirty="0">
                <a:solidFill>
                  <a:schemeClr val="tx1"/>
                </a:solidFill>
                <a:cs typeface="Arial" panose="020B0604020202020204" pitchFamily="34" charset="0"/>
              </a:rPr>
              <a:t>                                                             piroska.marton@gmail.com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világossága.”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a református hit- és erkölcstan?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BIBLIA – MŰVELTSÉG 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chemeClr val="tx1"/>
                </a:solidFill>
                <a:latin typeface="Arial" panose="020B0604020202020204" pitchFamily="34" charset="0"/>
              </a:rPr>
              <a:t>Egy változó világban örök értékeket szeretnénk átadni.</a:t>
            </a:r>
          </a:p>
          <a:p>
            <a:pPr eaLnBrk="1" hangingPunct="1"/>
            <a:r>
              <a:rPr lang="hu-HU" altLang="hu-HU" sz="2800" dirty="0">
                <a:solidFill>
                  <a:schemeClr val="tx1"/>
                </a:solidFill>
                <a:latin typeface="Arial" panose="020B0604020202020204" pitchFamily="34" charset="0"/>
              </a:rPr>
              <a:t>Törekszünk a keresztyén értékrend megismertetésére.</a:t>
            </a:r>
          </a:p>
          <a:p>
            <a:pPr eaLnBrk="1" hangingPunct="1"/>
            <a:r>
              <a:rPr lang="hu-HU" altLang="hu-HU" sz="2800" dirty="0">
                <a:solidFill>
                  <a:schemeClr val="tx1"/>
                </a:solidFill>
                <a:latin typeface="Arial" panose="020B0604020202020204" pitchFamily="34" charset="0"/>
              </a:rPr>
              <a:t>Tudta? A Szentírás ismerete az alapműveltség része.</a:t>
            </a:r>
          </a:p>
          <a:p>
            <a:pPr eaLnBrk="1" hangingPunct="1"/>
            <a:r>
              <a:rPr lang="hu-HU" altLang="hu-HU" sz="2800" dirty="0">
                <a:solidFill>
                  <a:schemeClr val="tx1"/>
                </a:solidFill>
                <a:latin typeface="Arial" panose="020B0604020202020204" pitchFamily="34" charset="0"/>
              </a:rPr>
              <a:t>Fontosnak tartjuk az életre bátorító szemléletet.</a:t>
            </a:r>
          </a:p>
          <a:p>
            <a:pPr eaLnBrk="1" hangingPunct="1"/>
            <a:r>
              <a:rPr lang="hu-HU" altLang="hu-HU" sz="2800" dirty="0">
                <a:solidFill>
                  <a:schemeClr val="tx1"/>
                </a:solidFill>
                <a:latin typeface="Arial" panose="020B0604020202020204" pitchFamily="34" charset="0"/>
              </a:rPr>
              <a:t>Törekszünk az élményt jelentő hittanórák tartására.</a:t>
            </a:r>
          </a:p>
          <a:p>
            <a:pPr eaLnBrk="1" hangingPunct="1"/>
            <a:r>
              <a:rPr lang="hu-HU" altLang="hu-HU" sz="2800" dirty="0">
                <a:solidFill>
                  <a:schemeClr val="tx1"/>
                </a:solidFill>
                <a:latin typeface="Arial" panose="020B0604020202020204" pitchFamily="34" charset="0"/>
              </a:rPr>
              <a:t>Isten Igéjét közel vivő, és játékos, gyermekközpontú megközelítésmóddal szeretnénk szolgálni a gyermekek, fiatalok között. </a:t>
            </a:r>
          </a:p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maradandó 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/>
          </a:p>
          <a:p>
            <a:pPr algn="just"/>
            <a:r>
              <a:rPr lang="hu-H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algn="just"/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 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>
                <a:solidFill>
                  <a:schemeClr val="tx1"/>
                </a:solidFill>
              </a:rPr>
              <a:t>A </a:t>
            </a:r>
            <a:r>
              <a:rPr lang="hu-H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1168</Words>
  <Application>Microsoft Office PowerPoint</Application>
  <PresentationFormat>Szélesvásznú</PresentationFormat>
  <Paragraphs>160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Piroska Marton</cp:lastModifiedBy>
  <cp:revision>49</cp:revision>
  <dcterms:created xsi:type="dcterms:W3CDTF">2021-02-10T09:32:12Z</dcterms:created>
  <dcterms:modified xsi:type="dcterms:W3CDTF">2021-02-11T17:43:42Z</dcterms:modified>
</cp:coreProperties>
</file>